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8288000" cy="10287000"/>
  <p:notesSz cx="6858000" cy="9144000"/>
  <p:embeddedFontLst>
    <p:embeddedFont>
      <p:font typeface="Aptos Narrow" panose="020B0004020202020204" pitchFamily="34" charset="0"/>
      <p:regular r:id="rId12"/>
      <p:bold r:id="rId13"/>
      <p:italic r:id="rId14"/>
      <p:boldItalic r:id="rId15"/>
    </p:embeddedFont>
    <p:embeddedFont>
      <p:font typeface="Clear Sans Regular Bold" panose="020B0603030202020304" pitchFamily="34" charset="0"/>
      <p:regular r:id="rId16"/>
      <p:bold r:id="rId17"/>
    </p:embeddedFont>
    <p:embeddedFont>
      <p:font typeface="Graphik Regular" panose="020B0503030202060203" pitchFamily="34" charset="77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8" autoAdjust="0"/>
    <p:restoredTop sz="73115" autoAdjust="0"/>
  </p:normalViewPr>
  <p:slideViewPr>
    <p:cSldViewPr>
      <p:cViewPr varScale="1">
        <p:scale>
          <a:sx n="58" d="100"/>
          <a:sy n="58" d="100"/>
        </p:scale>
        <p:origin x="156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C963AB-22EF-3B52-3161-11BF69B7F6BC}"/>
              </a:ext>
            </a:extLst>
          </p:cNvPr>
          <p:cNvSpPr txBox="1"/>
          <p:nvPr/>
        </p:nvSpPr>
        <p:spPr>
          <a:xfrm>
            <a:off x="2610443" y="2383335"/>
            <a:ext cx="5066224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SOCIAL BUZZ</a:t>
            </a:r>
          </a:p>
          <a:p>
            <a:r>
              <a:rPr lang="en-US" sz="11500" dirty="0">
                <a:solidFill>
                  <a:schemeClr val="bg1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err="1"/>
              <a:t>wsss</a:t>
            </a:r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BB7DED-D003-6D2F-4956-C46306C86705}"/>
              </a:ext>
            </a:extLst>
          </p:cNvPr>
          <p:cNvSpPr txBox="1"/>
          <p:nvPr/>
        </p:nvSpPr>
        <p:spPr>
          <a:xfrm>
            <a:off x="9366623" y="3679014"/>
            <a:ext cx="571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 Buzz is a fast-growing technology unicorn that need to adapt quickly to its global scale.</a:t>
            </a:r>
          </a:p>
          <a:p>
            <a:r>
              <a:rPr lang="en-US" dirty="0"/>
              <a:t>Accenture has begun a 3-month POC focusing on these tasks: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An audit of Social Buzz’s big data practice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Recommendations for a successful IPO</a:t>
            </a:r>
          </a:p>
          <a:p>
            <a:pPr marL="285750" indent="-285750">
              <a:buFontTx/>
              <a:buChar char="-"/>
            </a:pPr>
            <a:r>
              <a:rPr lang="en-US" dirty="0"/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FF9CD-DD81-F5D0-19FF-47C8D7D54E57}"/>
              </a:ext>
            </a:extLst>
          </p:cNvPr>
          <p:cNvSpPr txBox="1"/>
          <p:nvPr/>
        </p:nvSpPr>
        <p:spPr>
          <a:xfrm>
            <a:off x="2759088" y="5346944"/>
            <a:ext cx="60742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 100000 posts per day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36,500,000 pieces of Content per year!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Analysis to find social Buzz’s top 5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1515" y="6953289"/>
            <a:ext cx="2187334" cy="2123082"/>
            <a:chOff x="-23042" y="66270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3" name="Picture 32" descr="A person in a suit and tie&#10;&#10;Description automatically generated">
            <a:extLst>
              <a:ext uri="{FF2B5EF4-FFF2-40B4-BE49-F238E27FC236}">
                <a16:creationId xmlns:a16="http://schemas.microsoft.com/office/drawing/2014/main" id="{D1EB9020-B8EA-9E5E-6D40-5E1253086F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2" b="30200"/>
          <a:stretch/>
        </p:blipFill>
        <p:spPr>
          <a:xfrm>
            <a:off x="11480504" y="7003336"/>
            <a:ext cx="2049356" cy="2049356"/>
          </a:xfrm>
          <a:prstGeom prst="ellipse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EA1ADF-B7AB-7293-7185-AC2770A3AAEC}"/>
              </a:ext>
            </a:extLst>
          </p:cNvPr>
          <p:cNvSpPr txBox="1"/>
          <p:nvPr/>
        </p:nvSpPr>
        <p:spPr>
          <a:xfrm>
            <a:off x="14198871" y="7704848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Sarthak Saharan</a:t>
            </a:r>
          </a:p>
          <a:p>
            <a:r>
              <a:rPr lang="en-US" dirty="0"/>
              <a:t>Data Analyst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AF781D-27D4-EC27-BE10-F2DDC9F6B70A}"/>
              </a:ext>
            </a:extLst>
          </p:cNvPr>
          <p:cNvSpPr txBox="1"/>
          <p:nvPr/>
        </p:nvSpPr>
        <p:spPr>
          <a:xfrm>
            <a:off x="14087706" y="474044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Marcus </a:t>
            </a:r>
            <a:r>
              <a:rPr lang="en-US" dirty="0" err="1"/>
              <a:t>Rompton</a:t>
            </a:r>
            <a:endParaRPr lang="en-US" dirty="0"/>
          </a:p>
          <a:p>
            <a:r>
              <a:rPr lang="en-US" dirty="0"/>
              <a:t>Senior Principle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526D7C-04ED-5B67-A14A-AB5D5B67F8AD}"/>
              </a:ext>
            </a:extLst>
          </p:cNvPr>
          <p:cNvSpPr txBox="1"/>
          <p:nvPr/>
        </p:nvSpPr>
        <p:spPr>
          <a:xfrm>
            <a:off x="14087706" y="1789232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Emma Fleming</a:t>
            </a:r>
          </a:p>
          <a:p>
            <a:r>
              <a:rPr lang="en-US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358A19-7E1D-73F7-F862-80E37E0809AD}"/>
              </a:ext>
            </a:extLst>
          </p:cNvPr>
          <p:cNvSpPr txBox="1"/>
          <p:nvPr/>
        </p:nvSpPr>
        <p:spPr>
          <a:xfrm>
            <a:off x="3965347" y="1372359"/>
            <a:ext cx="24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8802FF-C2E5-FAB8-99F5-BB227364EDE3}"/>
              </a:ext>
            </a:extLst>
          </p:cNvPr>
          <p:cNvSpPr txBox="1"/>
          <p:nvPr/>
        </p:nvSpPr>
        <p:spPr>
          <a:xfrm>
            <a:off x="5832972" y="300812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744502-47EF-777B-F4C3-1E230C076F6B}"/>
              </a:ext>
            </a:extLst>
          </p:cNvPr>
          <p:cNvSpPr txBox="1"/>
          <p:nvPr/>
        </p:nvSpPr>
        <p:spPr>
          <a:xfrm>
            <a:off x="7773460" y="46966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2D4852-C939-D710-CE3F-AE546ABB6544}"/>
              </a:ext>
            </a:extLst>
          </p:cNvPr>
          <p:cNvSpPr txBox="1"/>
          <p:nvPr/>
        </p:nvSpPr>
        <p:spPr>
          <a:xfrm>
            <a:off x="9781946" y="630826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F64AA0-6125-70F0-1F56-681D46BE6B75}"/>
              </a:ext>
            </a:extLst>
          </p:cNvPr>
          <p:cNvSpPr txBox="1"/>
          <p:nvPr/>
        </p:nvSpPr>
        <p:spPr>
          <a:xfrm>
            <a:off x="11578642" y="8114277"/>
            <a:ext cx="946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 descr="A graph and chart on a white background&#10;&#10;Description automatically generated">
            <a:extLst>
              <a:ext uri="{FF2B5EF4-FFF2-40B4-BE49-F238E27FC236}">
                <a16:creationId xmlns:a16="http://schemas.microsoft.com/office/drawing/2014/main" id="{BE6CEF67-FA8D-F824-05CA-7756625C36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91" y="2539957"/>
            <a:ext cx="15921120" cy="68861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B84476D-0ABB-FE11-4191-D21E3D9E5ED3}"/>
              </a:ext>
            </a:extLst>
          </p:cNvPr>
          <p:cNvSpPr txBox="1"/>
          <p:nvPr/>
        </p:nvSpPr>
        <p:spPr>
          <a:xfrm>
            <a:off x="12268200" y="191920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CATEGORIES OF CONTENT: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2E94AAE-4BD6-1FD5-F4E4-E3A12635A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829915"/>
              </p:ext>
            </p:extLst>
          </p:nvPr>
        </p:nvGraphicFramePr>
        <p:xfrm>
          <a:off x="12268200" y="2932957"/>
          <a:ext cx="3810000" cy="3923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357608847"/>
                    </a:ext>
                  </a:extLst>
                </a:gridCol>
              </a:tblGrid>
              <a:tr h="7847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Animals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876000"/>
                  </a:ext>
                </a:extLst>
              </a:tr>
              <a:tr h="7847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science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5297932"/>
                  </a:ext>
                </a:extLst>
              </a:tr>
              <a:tr h="7847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healthy eating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980128"/>
                  </a:ext>
                </a:extLst>
              </a:tr>
              <a:tr h="7847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technology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2043066"/>
                  </a:ext>
                </a:extLst>
              </a:tr>
              <a:tr h="7847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food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42729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175</Words>
  <Application>Microsoft Macintosh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Clear Sans Regular Bold</vt:lpstr>
      <vt:lpstr>Calibri</vt:lpstr>
      <vt:lpstr>Graphik Regular</vt:lpstr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Saharan, Sarthak</cp:lastModifiedBy>
  <cp:revision>10</cp:revision>
  <dcterms:created xsi:type="dcterms:W3CDTF">2006-08-16T00:00:00Z</dcterms:created>
  <dcterms:modified xsi:type="dcterms:W3CDTF">2024-04-02T16:33:42Z</dcterms:modified>
  <dc:identifier>DAEhDyfaYKE</dc:identifier>
</cp:coreProperties>
</file>